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63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362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329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164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514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62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3573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368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06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35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1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32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7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963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68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03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50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C479368-A8B5-4553-9AC4-C7FA3637D96B}" type="datetimeFigureOut">
              <a:rPr lang="nl-NL" smtClean="0"/>
              <a:t>11-3-2019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5C270F7-BF06-423C-8273-5DBFC16C27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15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brainyquote.com/quotes/robert_frost_10726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635407" y="3391794"/>
            <a:ext cx="13481711" cy="419617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poet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90"/>
            <a:ext cx="12181866" cy="639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3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83227"/>
          </a:xfrm>
        </p:spPr>
        <p:txBody>
          <a:bodyPr/>
          <a:lstStyle/>
          <a:p>
            <a:r>
              <a:rPr lang="nl-NL" dirty="0" err="1" smtClean="0"/>
              <a:t>Funeral</a:t>
            </a:r>
            <a:r>
              <a:rPr lang="nl-NL" dirty="0" smtClean="0"/>
              <a:t> blues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25191" y="1371599"/>
            <a:ext cx="7377832" cy="50499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Stop all the clocks, cut off the telephone.</a:t>
            </a:r>
            <a:br>
              <a:rPr lang="en-US" dirty="0"/>
            </a:br>
            <a:r>
              <a:rPr lang="en-US" dirty="0"/>
              <a:t>Prevent the dog from barking with a juicy bone,</a:t>
            </a:r>
            <a:br>
              <a:rPr lang="en-US" dirty="0"/>
            </a:br>
            <a:r>
              <a:rPr lang="en-US" dirty="0"/>
              <a:t>Silence the pianos and with muffled drum</a:t>
            </a:r>
            <a:br>
              <a:rPr lang="en-US" dirty="0"/>
            </a:br>
            <a:r>
              <a:rPr lang="en-US" dirty="0"/>
              <a:t>Bring out the coffin, let the mourners come.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Let </a:t>
            </a:r>
            <a:r>
              <a:rPr lang="en-US" dirty="0" err="1"/>
              <a:t>aeroplanes</a:t>
            </a:r>
            <a:r>
              <a:rPr lang="en-US" dirty="0"/>
              <a:t> circle moaning overhead</a:t>
            </a:r>
            <a:br>
              <a:rPr lang="en-US" dirty="0"/>
            </a:br>
            <a:r>
              <a:rPr lang="en-US" dirty="0"/>
              <a:t>Scribbling in the sky the message He is Dead,</a:t>
            </a:r>
            <a:br>
              <a:rPr lang="en-US" dirty="0"/>
            </a:br>
            <a:r>
              <a:rPr lang="en-US" dirty="0"/>
              <a:t>Put crêpe bows round the white necks of the public doves,</a:t>
            </a:r>
            <a:br>
              <a:rPr lang="en-US" dirty="0"/>
            </a:br>
            <a:r>
              <a:rPr lang="en-US" dirty="0"/>
              <a:t>Let the traffic policemen wear black cotton gloves.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He was my North, my South, my East and West,</a:t>
            </a:r>
            <a:br>
              <a:rPr lang="en-US" dirty="0"/>
            </a:br>
            <a:r>
              <a:rPr lang="en-US" dirty="0"/>
              <a:t>My working week and my Sunday rest</a:t>
            </a:r>
            <a:br>
              <a:rPr lang="en-US" dirty="0"/>
            </a:br>
            <a:r>
              <a:rPr lang="en-US" dirty="0"/>
              <a:t>My noon, my midnight, my talk, my song;</a:t>
            </a:r>
            <a:br>
              <a:rPr lang="en-US" dirty="0"/>
            </a:br>
            <a:r>
              <a:rPr lang="en-US" dirty="0"/>
              <a:t>I thought that love would last forever, I was wrong.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stars are not wanted now; put out every one,</a:t>
            </a:r>
            <a:br>
              <a:rPr lang="en-US" dirty="0"/>
            </a:br>
            <a:r>
              <a:rPr lang="en-US" dirty="0"/>
              <a:t>Pack up the moon and dismantle the sun.</a:t>
            </a:r>
            <a:br>
              <a:rPr lang="en-US" dirty="0"/>
            </a:br>
            <a:r>
              <a:rPr lang="en-US" dirty="0"/>
              <a:t>Pour away the ocean and sweep up the wood;</a:t>
            </a:r>
            <a:br>
              <a:rPr lang="en-US" dirty="0"/>
            </a:br>
            <a:r>
              <a:rPr lang="en-US" dirty="0"/>
              <a:t>For nothing now can ever come to any good.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7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27364"/>
          </a:xfrm>
        </p:spPr>
        <p:txBody>
          <a:bodyPr/>
          <a:lstStyle/>
          <a:p>
            <a:r>
              <a:rPr lang="en-US" dirty="0" smtClean="0"/>
              <a:t>Scheherazade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80315" y="1278082"/>
            <a:ext cx="8499695" cy="44507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Tell </a:t>
            </a:r>
            <a:r>
              <a:rPr lang="en-US" dirty="0"/>
              <a:t>me about the dream where we pull the bodies out of the lake</a:t>
            </a:r>
            <a:br>
              <a:rPr lang="en-US" dirty="0"/>
            </a:br>
            <a:r>
              <a:rPr lang="en-US" dirty="0"/>
              <a:t>                                                       and dress them in warm clothes again.</a:t>
            </a:r>
            <a:br>
              <a:rPr lang="en-US" dirty="0"/>
            </a:br>
            <a:r>
              <a:rPr lang="en-US" dirty="0"/>
              <a:t>         How it was late, and no one could sleep, the horses running</a:t>
            </a:r>
            <a:br>
              <a:rPr lang="en-US" dirty="0"/>
            </a:br>
            <a:r>
              <a:rPr lang="en-US" dirty="0"/>
              <a:t>until they forget that they are horses.</a:t>
            </a:r>
            <a:br>
              <a:rPr lang="en-US" dirty="0"/>
            </a:br>
            <a:r>
              <a:rPr lang="en-US" dirty="0"/>
              <a:t>                   It’s not like a tree where the roots have to end somewhere,</a:t>
            </a:r>
            <a:br>
              <a:rPr lang="en-US" dirty="0"/>
            </a:br>
            <a:r>
              <a:rPr lang="en-US" dirty="0"/>
              <a:t>         it’s more like a song on a policeman’s radio,</a:t>
            </a:r>
            <a:br>
              <a:rPr lang="en-US" dirty="0"/>
            </a:br>
            <a:r>
              <a:rPr lang="en-US" dirty="0"/>
              <a:t>                 how we rolled up the carpet so we could dance, and the days</a:t>
            </a:r>
            <a:br>
              <a:rPr lang="en-US" dirty="0"/>
            </a:br>
            <a:r>
              <a:rPr lang="en-US" dirty="0"/>
              <a:t>were bright red, and every time we kissed there was another apple</a:t>
            </a:r>
            <a:br>
              <a:rPr lang="en-US" dirty="0"/>
            </a:br>
            <a:r>
              <a:rPr lang="en-US" dirty="0"/>
              <a:t>                                                                                       to slice into pieces.</a:t>
            </a:r>
            <a:br>
              <a:rPr lang="en-US" dirty="0"/>
            </a:br>
            <a:r>
              <a:rPr lang="en-US" dirty="0"/>
              <a:t>Look at the light through the windowpane. That means it’s </a:t>
            </a:r>
            <a:r>
              <a:rPr lang="en-US" dirty="0" smtClean="0"/>
              <a:t>noon, that means we’re </a:t>
            </a:r>
            <a:r>
              <a:rPr lang="en-US" dirty="0"/>
              <a:t>inconsolable.</a:t>
            </a:r>
            <a:br>
              <a:rPr lang="en-US" dirty="0"/>
            </a:br>
            <a:r>
              <a:rPr lang="en-US" dirty="0"/>
              <a:t>                               Tell me how all this, and love too, will ruin us.</a:t>
            </a:r>
            <a:br>
              <a:rPr lang="en-US" dirty="0"/>
            </a:br>
            <a:r>
              <a:rPr lang="en-US" dirty="0"/>
              <a:t>These, our bodies, possessed by light.</a:t>
            </a:r>
            <a:br>
              <a:rPr lang="en-US" dirty="0"/>
            </a:br>
            <a:r>
              <a:rPr lang="en-US" dirty="0"/>
              <a:t>                                                                Tell me we’ll never get used to 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2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Homework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1" y="1935479"/>
            <a:ext cx="10018713" cy="3124201"/>
          </a:xfrm>
        </p:spPr>
        <p:txBody>
          <a:bodyPr/>
          <a:lstStyle/>
          <a:p>
            <a:r>
              <a:rPr lang="nl-NL" dirty="0" err="1" smtClean="0"/>
              <a:t>Learn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part of  ‘The Chaos’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pronounce</a:t>
            </a:r>
            <a:r>
              <a:rPr lang="nl-NL" dirty="0" smtClean="0"/>
              <a:t> it.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 smtClean="0"/>
              <a:t>You’ll</a:t>
            </a:r>
            <a:r>
              <a:rPr lang="nl-NL" dirty="0" smtClean="0"/>
              <a:t> </a:t>
            </a:r>
            <a:r>
              <a:rPr lang="nl-NL" dirty="0" err="1" smtClean="0"/>
              <a:t>read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parts</a:t>
            </a:r>
            <a:r>
              <a:rPr lang="nl-NL" dirty="0" smtClean="0"/>
              <a:t> out </a:t>
            </a:r>
            <a:r>
              <a:rPr lang="nl-NL" dirty="0" err="1" smtClean="0"/>
              <a:t>loud</a:t>
            </a:r>
            <a:r>
              <a:rPr lang="nl-NL" dirty="0" smtClean="0"/>
              <a:t> next time.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734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r>
              <a:rPr lang="nl-NL" dirty="0"/>
              <a:t> </a:t>
            </a:r>
            <a:r>
              <a:rPr lang="nl-NL" dirty="0" smtClean="0"/>
              <a:t>– </a:t>
            </a:r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expect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Different </a:t>
            </a:r>
            <a:r>
              <a:rPr lang="nl-NL" dirty="0" err="1" smtClean="0"/>
              <a:t>forms</a:t>
            </a:r>
            <a:r>
              <a:rPr lang="nl-NL" dirty="0" smtClean="0"/>
              <a:t> of </a:t>
            </a:r>
            <a:r>
              <a:rPr lang="nl-NL" dirty="0" err="1" smtClean="0"/>
              <a:t>poetry</a:t>
            </a:r>
            <a:r>
              <a:rPr lang="nl-NL" dirty="0" smtClean="0"/>
              <a:t> </a:t>
            </a:r>
          </a:p>
          <a:p>
            <a:r>
              <a:rPr lang="nl-NL" dirty="0" smtClean="0"/>
              <a:t>Reading</a:t>
            </a:r>
          </a:p>
          <a:p>
            <a:r>
              <a:rPr lang="nl-NL" dirty="0" err="1" smtClean="0">
                <a:sym typeface="Wingdings" panose="05000000000000000000" pitchFamily="2" charset="2"/>
              </a:rPr>
              <a:t>Analysing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</a:p>
          <a:p>
            <a:r>
              <a:rPr lang="nl-NL" dirty="0" err="1" smtClean="0">
                <a:sym typeface="Wingdings" panose="05000000000000000000" pitchFamily="2" charset="2"/>
              </a:rPr>
              <a:t>Writing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Knowledge is </a:t>
            </a:r>
            <a:r>
              <a:rPr lang="nl-NL" dirty="0" err="1" smtClean="0">
                <a:sym typeface="Wingdings" panose="05000000000000000000" pitchFamily="2" charset="2"/>
              </a:rPr>
              <a:t>needed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for</a:t>
            </a:r>
            <a:r>
              <a:rPr lang="nl-NL" smtClean="0">
                <a:sym typeface="Wingdings" panose="05000000000000000000" pitchFamily="2" charset="2"/>
              </a:rPr>
              <a:t> test </a:t>
            </a:r>
            <a:endParaRPr lang="nl-NL" dirty="0">
              <a:sym typeface="Wingdings" panose="05000000000000000000" pitchFamily="2" charset="2"/>
            </a:endParaRPr>
          </a:p>
          <a:p>
            <a:endParaRPr lang="nl-NL" dirty="0" smtClean="0">
              <a:sym typeface="Wingdings" panose="05000000000000000000" pitchFamily="2" charset="2"/>
            </a:endParaRPr>
          </a:p>
          <a:p>
            <a:pPr marL="2743200" lvl="6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lvl="6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53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Six steps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analysing</a:t>
            </a:r>
            <a:r>
              <a:rPr lang="nl-NL" dirty="0" smtClean="0"/>
              <a:t> a </a:t>
            </a:r>
            <a:r>
              <a:rPr lang="nl-NL" dirty="0" err="1" smtClean="0"/>
              <a:t>poem</a:t>
            </a:r>
            <a:r>
              <a:rPr lang="nl-NL" dirty="0" smtClean="0"/>
              <a:t> 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step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783081"/>
            <a:ext cx="10018713" cy="4008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THINK ABOUT THE POET: </a:t>
            </a:r>
            <a:endParaRPr lang="en-US" dirty="0" smtClean="0"/>
          </a:p>
          <a:p>
            <a:r>
              <a:rPr lang="en-US" dirty="0" smtClean="0"/>
              <a:t>Sex</a:t>
            </a:r>
            <a:r>
              <a:rPr lang="en-US" dirty="0"/>
              <a:t>: Male/female</a:t>
            </a:r>
            <a:r>
              <a:rPr lang="en-US" dirty="0" smtClean="0"/>
              <a:t>?</a:t>
            </a:r>
          </a:p>
          <a:p>
            <a:r>
              <a:rPr lang="en-US" smtClean="0"/>
              <a:t>Date</a:t>
            </a:r>
            <a:r>
              <a:rPr lang="en-US" dirty="0"/>
              <a:t>: written, published, when did the poet die? </a:t>
            </a:r>
          </a:p>
          <a:p>
            <a:r>
              <a:rPr lang="en-US" dirty="0" smtClean="0"/>
              <a:t>Think </a:t>
            </a:r>
            <a:r>
              <a:rPr lang="en-US" dirty="0"/>
              <a:t>about the historical period. </a:t>
            </a:r>
            <a:br>
              <a:rPr lang="en-US" dirty="0"/>
            </a:br>
            <a:r>
              <a:rPr lang="en-US" dirty="0" smtClean="0"/>
              <a:t>E.g</a:t>
            </a:r>
            <a:r>
              <a:rPr lang="en-US" dirty="0"/>
              <a:t>. female poet from the 1700s, this is a time when women didn’t have the same rights as today. O</a:t>
            </a:r>
            <a:r>
              <a:rPr lang="en-US" dirty="0" smtClean="0"/>
              <a:t>r </a:t>
            </a:r>
            <a:r>
              <a:rPr lang="en-US" dirty="0"/>
              <a:t>male poet 1890 – 1930, lived through WWI.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But </a:t>
            </a:r>
            <a:r>
              <a:rPr lang="en-US" dirty="0"/>
              <a:t>it could be that there are no clues!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40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691641"/>
            <a:ext cx="10018713" cy="40995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Work out what the poem is about… </a:t>
            </a:r>
          </a:p>
          <a:p>
            <a:r>
              <a:rPr lang="en-US" dirty="0" smtClean="0"/>
              <a:t>Literal </a:t>
            </a:r>
            <a:r>
              <a:rPr lang="en-US" dirty="0"/>
              <a:t>meaning. </a:t>
            </a:r>
          </a:p>
          <a:p>
            <a:r>
              <a:rPr lang="en-US" dirty="0" smtClean="0"/>
              <a:t>What </a:t>
            </a:r>
            <a:r>
              <a:rPr lang="en-US" dirty="0"/>
              <a:t>is the subject of the poem? </a:t>
            </a:r>
          </a:p>
          <a:p>
            <a:r>
              <a:rPr lang="en-US" dirty="0" smtClean="0"/>
              <a:t>Who </a:t>
            </a:r>
            <a:r>
              <a:rPr lang="en-US" dirty="0"/>
              <a:t>is speaking? </a:t>
            </a:r>
          </a:p>
          <a:p>
            <a:r>
              <a:rPr lang="en-US" dirty="0" smtClean="0"/>
              <a:t>Who </a:t>
            </a:r>
            <a:r>
              <a:rPr lang="en-US" dirty="0"/>
              <a:t>is the narrator speaking to?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936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2022565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Identify </a:t>
            </a:r>
            <a:r>
              <a:rPr lang="en-US" dirty="0"/>
              <a:t>the themes and message of </a:t>
            </a:r>
            <a:r>
              <a:rPr lang="en-US" dirty="0" smtClean="0"/>
              <a:t>the poem</a:t>
            </a:r>
            <a:r>
              <a:rPr lang="en-US" dirty="0"/>
              <a:t>…</a:t>
            </a:r>
          </a:p>
          <a:p>
            <a:r>
              <a:rPr lang="en-US" dirty="0" smtClean="0"/>
              <a:t>Why </a:t>
            </a:r>
            <a:r>
              <a:rPr lang="en-US" dirty="0"/>
              <a:t>has the poet written the poem?</a:t>
            </a:r>
          </a:p>
          <a:p>
            <a:r>
              <a:rPr lang="en-US" dirty="0" smtClean="0"/>
              <a:t>What </a:t>
            </a:r>
            <a:r>
              <a:rPr lang="en-US" dirty="0"/>
              <a:t>are they trying to say?</a:t>
            </a:r>
          </a:p>
          <a:p>
            <a:r>
              <a:rPr lang="en-US" dirty="0" smtClean="0"/>
              <a:t>What </a:t>
            </a:r>
            <a:r>
              <a:rPr lang="en-US" dirty="0"/>
              <a:t>ideas are they using?</a:t>
            </a:r>
          </a:p>
          <a:p>
            <a:r>
              <a:rPr lang="en-US" dirty="0" smtClean="0"/>
              <a:t>Is </a:t>
            </a:r>
            <a:r>
              <a:rPr lang="en-US" dirty="0"/>
              <a:t>it an emotional response to something that’s happened?</a:t>
            </a:r>
          </a:p>
          <a:p>
            <a:r>
              <a:rPr lang="en-US" dirty="0" smtClean="0"/>
              <a:t>Is </a:t>
            </a:r>
            <a:r>
              <a:rPr lang="en-US" dirty="0"/>
              <a:t>it trying to get an emotional response from the reader?</a:t>
            </a:r>
          </a:p>
          <a:p>
            <a:r>
              <a:rPr lang="en-US" dirty="0" smtClean="0"/>
              <a:t>Is </a:t>
            </a:r>
            <a:r>
              <a:rPr lang="en-US" dirty="0"/>
              <a:t>it portraying a message or opinion on a subject or event?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394461"/>
            <a:ext cx="10018713" cy="43967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Identify the attitudes and feelings </a:t>
            </a:r>
            <a:r>
              <a:rPr lang="en-US" dirty="0" smtClean="0"/>
              <a:t>in the </a:t>
            </a:r>
            <a:r>
              <a:rPr lang="en-US" dirty="0"/>
              <a:t>poem…</a:t>
            </a:r>
          </a:p>
          <a:p>
            <a:r>
              <a:rPr lang="en-US" dirty="0" smtClean="0"/>
              <a:t>What </a:t>
            </a:r>
            <a:r>
              <a:rPr lang="en-US" dirty="0"/>
              <a:t>are the different emotions and feelings of the narrator or poet?</a:t>
            </a:r>
          </a:p>
          <a:p>
            <a:r>
              <a:rPr lang="en-US" dirty="0" smtClean="0"/>
              <a:t>What </a:t>
            </a:r>
            <a:r>
              <a:rPr lang="en-US" dirty="0"/>
              <a:t>is the mood or atmosphere of the poem (e.g. sad, angry, etc.)?</a:t>
            </a:r>
          </a:p>
          <a:p>
            <a:r>
              <a:rPr lang="en-US" dirty="0" smtClean="0"/>
              <a:t>How </a:t>
            </a:r>
            <a:r>
              <a:rPr lang="en-US" dirty="0"/>
              <a:t>has the poet used different poetic techniques to show </a:t>
            </a:r>
            <a:r>
              <a:rPr lang="en-US" dirty="0" smtClean="0"/>
              <a:t>these attitudes </a:t>
            </a:r>
            <a:r>
              <a:rPr lang="en-US" dirty="0"/>
              <a:t>and feelings?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32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2188028"/>
            <a:ext cx="10018713" cy="31242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Identify </a:t>
            </a:r>
            <a:r>
              <a:rPr lang="en-US" dirty="0"/>
              <a:t>the poetic techniques used </a:t>
            </a:r>
            <a:r>
              <a:rPr lang="en-US" dirty="0" smtClean="0"/>
              <a:t>in the </a:t>
            </a:r>
            <a:r>
              <a:rPr lang="en-US" dirty="0"/>
              <a:t>poem…</a:t>
            </a:r>
          </a:p>
          <a:p>
            <a:r>
              <a:rPr lang="en-US" dirty="0" smtClean="0"/>
              <a:t>What </a:t>
            </a:r>
            <a:r>
              <a:rPr lang="en-US" dirty="0"/>
              <a:t>are the different poetic techniques that the poet has used </a:t>
            </a:r>
            <a:r>
              <a:rPr lang="en-US" dirty="0" smtClean="0"/>
              <a:t>to show </a:t>
            </a:r>
            <a:r>
              <a:rPr lang="en-US" dirty="0"/>
              <a:t>the attitudes and feelings in the poem?</a:t>
            </a:r>
          </a:p>
          <a:p>
            <a:r>
              <a:rPr lang="en-US" dirty="0" smtClean="0"/>
              <a:t>How </a:t>
            </a:r>
            <a:r>
              <a:rPr lang="en-US" dirty="0"/>
              <a:t>has the poet shown these feelings through form and </a:t>
            </a:r>
            <a:r>
              <a:rPr lang="en-US" dirty="0" smtClean="0"/>
              <a:t>structure (e.g</a:t>
            </a:r>
            <a:r>
              <a:rPr lang="en-US" dirty="0"/>
              <a:t>. rhyme, rhythm, line length, stanza length, etc.)?</a:t>
            </a:r>
          </a:p>
          <a:p>
            <a:r>
              <a:rPr lang="en-US" dirty="0" smtClean="0"/>
              <a:t>How </a:t>
            </a:r>
            <a:r>
              <a:rPr lang="en-US" dirty="0"/>
              <a:t>has the poet used poetic devices to show these feelings (</a:t>
            </a:r>
            <a:r>
              <a:rPr lang="en-US" dirty="0" smtClean="0"/>
              <a:t>e.g. metaphors</a:t>
            </a:r>
            <a:r>
              <a:rPr lang="en-US" dirty="0"/>
              <a:t>, similes, caesura, enjambment, alliteration, juxtaposition</a:t>
            </a:r>
            <a:r>
              <a:rPr lang="en-US" dirty="0" smtClean="0"/>
              <a:t>, personification</a:t>
            </a:r>
            <a:r>
              <a:rPr lang="en-US" dirty="0"/>
              <a:t>, etc.)?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65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2153193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Explore your personal response to </a:t>
            </a:r>
            <a:r>
              <a:rPr lang="en-US" dirty="0" smtClean="0"/>
              <a:t>the poem</a:t>
            </a:r>
            <a:r>
              <a:rPr lang="en-US" dirty="0"/>
              <a:t>…</a:t>
            </a:r>
          </a:p>
          <a:p>
            <a:r>
              <a:rPr lang="en-US" dirty="0" smtClean="0"/>
              <a:t>How </a:t>
            </a:r>
            <a:r>
              <a:rPr lang="en-US" dirty="0"/>
              <a:t>do you feel about the poem?</a:t>
            </a:r>
          </a:p>
          <a:p>
            <a:r>
              <a:rPr lang="en-US" dirty="0" smtClean="0"/>
              <a:t>How </a:t>
            </a:r>
            <a:r>
              <a:rPr lang="en-US" dirty="0"/>
              <a:t>well does the poet get the message across in the poem?</a:t>
            </a:r>
          </a:p>
          <a:p>
            <a:r>
              <a:rPr lang="en-US" dirty="0" smtClean="0"/>
              <a:t>What </a:t>
            </a:r>
            <a:r>
              <a:rPr lang="en-US" dirty="0"/>
              <a:t>is the impact of the poem on the reader (refer to ‘the reader</a:t>
            </a:r>
            <a:r>
              <a:rPr lang="en-US" dirty="0" smtClean="0"/>
              <a:t>’, rather </a:t>
            </a:r>
            <a:r>
              <a:rPr lang="en-US" dirty="0"/>
              <a:t>than ‘I’ when talking about the impact of the poem)?</a:t>
            </a:r>
          </a:p>
          <a:p>
            <a:r>
              <a:rPr lang="en-US" dirty="0" smtClean="0"/>
              <a:t>Are </a:t>
            </a:r>
            <a:r>
              <a:rPr lang="en-US" dirty="0"/>
              <a:t>there any other ways the poem could be interpreted?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3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Explain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/>
              <a:t> </a:t>
            </a:r>
            <a:r>
              <a:rPr lang="nl-NL" dirty="0" err="1" smtClean="0"/>
              <a:t>illustrate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example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7548" y="2684416"/>
            <a:ext cx="2495262" cy="3124201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metaphor</a:t>
            </a:r>
            <a:endParaRPr lang="nl-NL" dirty="0"/>
          </a:p>
          <a:p>
            <a:pPr lvl="0"/>
            <a:r>
              <a:rPr lang="en-GB" dirty="0"/>
              <a:t>oxymoron</a:t>
            </a:r>
            <a:endParaRPr lang="nl-NL" dirty="0"/>
          </a:p>
          <a:p>
            <a:pPr lvl="0"/>
            <a:r>
              <a:rPr lang="en-GB" dirty="0"/>
              <a:t>personification</a:t>
            </a:r>
            <a:endParaRPr lang="nl-NL" dirty="0"/>
          </a:p>
          <a:p>
            <a:pPr lvl="0"/>
            <a:r>
              <a:rPr lang="en-GB" dirty="0"/>
              <a:t>simile</a:t>
            </a:r>
            <a:endParaRPr lang="nl-NL" dirty="0"/>
          </a:p>
          <a:p>
            <a:pPr lvl="0"/>
            <a:r>
              <a:rPr lang="en-GB" dirty="0"/>
              <a:t>alliteration</a:t>
            </a:r>
            <a:endParaRPr lang="nl-NL" dirty="0"/>
          </a:p>
          <a:p>
            <a:pPr lvl="0"/>
            <a:r>
              <a:rPr lang="en-GB" dirty="0"/>
              <a:t>assonance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275066" y="2438399"/>
            <a:ext cx="3154231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onomatopoeia</a:t>
            </a:r>
            <a:endParaRPr lang="nl-NL" dirty="0" smtClean="0"/>
          </a:p>
          <a:p>
            <a:r>
              <a:rPr lang="en-GB" dirty="0" smtClean="0"/>
              <a:t>enjambment</a:t>
            </a:r>
            <a:endParaRPr lang="nl-NL" dirty="0" smtClean="0"/>
          </a:p>
          <a:p>
            <a:r>
              <a:rPr lang="en-GB" dirty="0" smtClean="0"/>
              <a:t>end-stopped line</a:t>
            </a:r>
            <a:endParaRPr lang="nl-NL" dirty="0" smtClean="0"/>
          </a:p>
          <a:p>
            <a:r>
              <a:rPr lang="en-GB" dirty="0" smtClean="0"/>
              <a:t>free verse</a:t>
            </a:r>
            <a:endParaRPr lang="nl-NL" dirty="0" smtClean="0"/>
          </a:p>
          <a:p>
            <a:r>
              <a:rPr lang="en-GB" dirty="0" smtClean="0"/>
              <a:t>end rhyme</a:t>
            </a:r>
            <a:endParaRPr lang="nl-NL" dirty="0" smtClean="0"/>
          </a:p>
          <a:p>
            <a:r>
              <a:rPr lang="en-GB" dirty="0" smtClean="0"/>
              <a:t>internal rhyme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32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399</TotalTime>
  <Words>434</Words>
  <Application>Microsoft Office PowerPoint</Application>
  <PresentationFormat>Breedbeeld</PresentationFormat>
  <Paragraphs>64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</vt:lpstr>
      <vt:lpstr>Parallax</vt:lpstr>
      <vt:lpstr>PowerPoint-presentatie</vt:lpstr>
      <vt:lpstr>Introduction to poetry – What to expect</vt:lpstr>
      <vt:lpstr>Six steps to analysing a poem  step 1</vt:lpstr>
      <vt:lpstr>Step 2</vt:lpstr>
      <vt:lpstr>Step 3</vt:lpstr>
      <vt:lpstr>Step 4</vt:lpstr>
      <vt:lpstr>Step 5</vt:lpstr>
      <vt:lpstr>Step 6</vt:lpstr>
      <vt:lpstr>Explain and illustrate with example</vt:lpstr>
      <vt:lpstr>Funeral blues</vt:lpstr>
      <vt:lpstr>Scheherazade </vt:lpstr>
      <vt:lpstr>Homework</vt:lpstr>
    </vt:vector>
  </TitlesOfParts>
  <Company>Ons Middelbaar Onderwijs (OMO)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Geers</dc:creator>
  <cp:lastModifiedBy>Geers, Noortje</cp:lastModifiedBy>
  <cp:revision>8</cp:revision>
  <dcterms:created xsi:type="dcterms:W3CDTF">2018-02-19T09:27:55Z</dcterms:created>
  <dcterms:modified xsi:type="dcterms:W3CDTF">2019-03-11T09:57:00Z</dcterms:modified>
</cp:coreProperties>
</file>